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1" r:id="rId8"/>
    <p:sldId id="263" r:id="rId9"/>
    <p:sldId id="266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  <a:lumMod val="47000"/>
                <a:lumOff val="53000"/>
                <a:alpha val="2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0648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Аннинский детский сад № 7 общеразвивающего вида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346865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  <a:latin typeface="Arial Black" pitchFamily="34" charset="0"/>
              </a:rPr>
              <a:t>«Игровые технологии» </a:t>
            </a:r>
            <a:endParaRPr lang="ru-RU" sz="40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gr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4929222" cy="3240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920" y="551690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Викторовна,         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воспитатель ВКК.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63093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Анна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2.depositphotos.com/5425740/11033/v/950/depositphotos_110338952-stock-illustration-childrens-activity-in-kindergard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05233"/>
            <a:ext cx="3888432" cy="2288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07504" y="548680"/>
            <a:ext cx="903649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какие бы игры не играли наши воспитанники, нужно быть не рядом, а вместе с ними. Уважать личность каждого ребёнка, учитывать индивидуальные особенности. Только такое партнерство и сотрудничество воспитателя с детьми в игре создает зону ближайшего развития самостоятельной игры детей.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образом сам ребёнок становится активным и полноценным участником образовательного процесса, что отвечает сути Федерального Государственного Стандарта Дошкольного Образования.</a:t>
            </a:r>
          </a:p>
          <a:p>
            <a:endParaRPr lang="ru-RU" dirty="0"/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Дайте детству наиграться ! Дайте детству состояться !</a:t>
            </a:r>
          </a:p>
        </p:txBody>
      </p:sp>
    </p:spTree>
    <p:extLst>
      <p:ext uri="{BB962C8B-B14F-4D97-AF65-F5344CB8AC3E}">
        <p14:creationId xmlns:p14="http://schemas.microsoft.com/office/powerpoint/2010/main" val="6557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127013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«Без игры нет и не может быть полноценного умственного развития. Игра- это огромное светлое окно, через которое в духовный мир ребёнка вливается живительный поток представлений, понятий окружающего мира. Игра-это искра, зажигающая огонёк пытливости и </a:t>
            </a:r>
          </a:p>
          <a:p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любознательности»             </a:t>
            </a:r>
          </a:p>
          <a:p>
            <a:pPr algn="r"/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   В.А.Сухомлинский</a:t>
            </a:r>
            <a:endParaRPr lang="ru-RU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028" name="Picture 4" descr="https://ds05.infourok.ru/uploads/ex/09d1/001120d0-f3cc6cb1/hello_html_m406e16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04" y="223989"/>
            <a:ext cx="3823197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611560" y="233791"/>
            <a:ext cx="8072494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74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Главная цель игровой технологии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 -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полноценной мотивационной основы для формирования навыков и умений деятельности в зависимости от условий функционирования дошкольного учреждения и уровня развития детей.</a:t>
            </a:r>
            <a:endParaRPr kumimoji="0" lang="ru-RU" sz="23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адачи: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Достигнуть высокого уровня мотивации, осознанной потребности в усвоении знаний и умений за счёт собственной активности ребёнка.</a:t>
            </a:r>
            <a:endParaRPr kumimoji="0" lang="ru-RU" sz="23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Подобрать средства, активизирующие деятельность детей и повышающие её результативность</a:t>
            </a: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Сделать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воспитательный процесс управляемым.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3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endParaRPr kumimoji="0" lang="ru-RU" sz="23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Достоинства </a:t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игровых технологий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3324" y="2060848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мотивирует, стимулирует и активизирует познавательные процессы детей - внимание, восприятие, мышление, запоминание и воображение;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игра, востребовав полученные знания, повышает их прочность;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главных достоинств является повышение интереса к изучаемому объекту практически у всех детей в группе;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посредством игры задействуется “ближняя перспектива” в обучении;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позволяет гармонично сочетать эмоциональное и логическое усвоение знаний, за счет чего дети получают прочные, осознанные и прочувствованные знания.</a:t>
            </a:r>
          </a:p>
        </p:txBody>
      </p:sp>
    </p:spTree>
    <p:extLst>
      <p:ext uri="{BB962C8B-B14F-4D97-AF65-F5344CB8AC3E}">
        <p14:creationId xmlns:p14="http://schemas.microsoft.com/office/powerpoint/2010/main" val="11305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8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 в том,  что  она является  развлечением  и</a:t>
            </a: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отдыхом,  а  в  том,  что  при 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правильном 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руководстве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становится:  способом  обучения; 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деятельностью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для реализации  творчества; 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методом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терапии;  первым  шагом социализации ребёнка в обществе.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компонент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технологии-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непосредственное  и  систематическое  общение педагога и детей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557033"/>
            <a:ext cx="5724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игровой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2645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ум\DSCN0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720">
            <a:off x="835396" y="790792"/>
            <a:ext cx="2401635" cy="1801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4" descr="C:\Users\связной\Desktop\фестиваль\Лена 20119\P2270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3024336" cy="2268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D:\детский сад\день семьи вторая млад группа 2018 год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973">
            <a:off x="5964513" y="806591"/>
            <a:ext cx="2554846" cy="1703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D:\рабочие документы\Новая папка\P1050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6227"/>
            <a:ext cx="2892321" cy="2169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85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од путешествие по сказкам\Лена 20119\P2270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789">
            <a:off x="539552" y="3142603"/>
            <a:ext cx="3809814" cy="2857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4" descr="H:\фото Лена\IMG_1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3672408" cy="2754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J:\фото сказка\DSCN19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189">
            <a:off x="5063868" y="3140968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864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9 туберкулез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1" r="3456"/>
          <a:stretch/>
        </p:blipFill>
        <p:spPr bwMode="auto">
          <a:xfrm>
            <a:off x="2780529" y="620688"/>
            <a:ext cx="3406436" cy="1757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D:\детский сад\летняя прогулка 2018 год\IMG_20180619_101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942">
            <a:off x="6732240" y="476672"/>
            <a:ext cx="1949624" cy="2924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http://a2b2.ru/storage/files/methodologicals/31834/36869_IMG_18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064">
            <a:off x="1292364" y="4149080"/>
            <a:ext cx="297633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C:\Users\связной\Desktop\IMG-20210129-WA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5749">
            <a:off x="212244" y="793536"/>
            <a:ext cx="216024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3" descr="C:\Users\связной\Desktop\IMG-20210129-WA0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2398">
            <a:off x="5172876" y="3835490"/>
            <a:ext cx="2660928" cy="266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374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Attachments_elena1973anna@gmail.com_2021-02-10_12-13-45\IMG_20210208_105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5625">
            <a:off x="452954" y="1735566"/>
            <a:ext cx="237626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связной\Desktop\Attachments_elena1973anna@gmail.com_2021-02-10_12-13-06\IMG_20210208_104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6983">
            <a:off x="6012160" y="548680"/>
            <a:ext cx="2448272" cy="3264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связной\Desktop\Attachments_elena1973anna@gmail.com_2021-02-10_12-13-06\IMG_20210208_1049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6502"/>
            <a:ext cx="232225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D:\рабочие документы\Новая папка\WP_20180914_15_38_07_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33"/>
            <a:ext cx="1655740" cy="2947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42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0D78C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188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Windows User</cp:lastModifiedBy>
  <cp:revision>21</cp:revision>
  <dcterms:created xsi:type="dcterms:W3CDTF">2021-01-19T10:32:23Z</dcterms:created>
  <dcterms:modified xsi:type="dcterms:W3CDTF">2021-02-17T11:55:20Z</dcterms:modified>
</cp:coreProperties>
</file>